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57" r:id="rId5"/>
    <p:sldId id="258" r:id="rId6"/>
    <p:sldId id="260" r:id="rId7"/>
    <p:sldId id="265" r:id="rId8"/>
    <p:sldId id="261" r:id="rId9"/>
    <p:sldId id="262" r:id="rId10"/>
    <p:sldId id="259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3" y="-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5CE34D-2440-49EC-93DC-0A994C16B9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BF95B1-5599-4A03-B681-DA7ABCF7C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4267199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TRUCKEE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05200"/>
            <a:ext cx="3733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GLENSHIRE PROJECTS</a:t>
            </a:r>
          </a:p>
          <a:p>
            <a:r>
              <a:rPr lang="en-US" sz="2400" dirty="0" smtClean="0"/>
              <a:t>SUMMER 2016 AND 2017</a:t>
            </a:r>
            <a:endParaRPr lang="en-US" sz="2400" dirty="0"/>
          </a:p>
        </p:txBody>
      </p:sp>
      <p:pic>
        <p:nvPicPr>
          <p:cNvPr id="5122" name="Picture 1" descr="cid:image001.png@01D16267.803F7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189354" cy="156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48200" y="4267200"/>
            <a:ext cx="3581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Scott Mathot</a:t>
            </a:r>
          </a:p>
          <a:p>
            <a:r>
              <a:rPr lang="en-US" sz="2400" dirty="0" smtClean="0"/>
              <a:t>Assistant Engineer</a:t>
            </a:r>
          </a:p>
          <a:p>
            <a:endParaRPr lang="en-US" sz="2400" dirty="0" smtClean="0"/>
          </a:p>
          <a:p>
            <a:r>
              <a:rPr lang="en-US" sz="2400" dirty="0" smtClean="0"/>
              <a:t>April 13,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0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2017 Glenshire Drive/Dorchester Drive Widening Project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91670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4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406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8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41471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about Town projects?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free to contact: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Scott Mathot, Assistant Engineer</a:t>
            </a:r>
          </a:p>
          <a:p>
            <a:pPr marL="68580" indent="0">
              <a:buNone/>
            </a:pPr>
            <a:r>
              <a:rPr lang="en-US" dirty="0" smtClean="0"/>
              <a:t>smathot@townoftruckee.com</a:t>
            </a:r>
          </a:p>
          <a:p>
            <a:pPr marL="68580" indent="0">
              <a:buNone/>
            </a:pPr>
            <a:r>
              <a:rPr lang="en-US" dirty="0" smtClean="0"/>
              <a:t>O: 530-582-2481</a:t>
            </a:r>
          </a:p>
          <a:p>
            <a:pPr marL="68580" indent="0">
              <a:buNone/>
            </a:pPr>
            <a:r>
              <a:rPr lang="en-US" dirty="0" smtClean="0"/>
              <a:t>C: 530-414-4873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799064"/>
          </a:xfrm>
        </p:spPr>
        <p:txBody>
          <a:bodyPr/>
          <a:lstStyle/>
          <a:p>
            <a:r>
              <a:rPr lang="en-US" dirty="0" smtClean="0"/>
              <a:t>Town Projects in Glenshire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96148"/>
          </a:xfrm>
        </p:spPr>
        <p:txBody>
          <a:bodyPr>
            <a:normAutofit/>
          </a:bodyPr>
          <a:lstStyle/>
          <a:p>
            <a:r>
              <a:rPr lang="en-US" dirty="0" smtClean="0"/>
              <a:t>Implement/Construct multiple projects in Glenshire over the next two summers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Town annually completes slurry seal application to Glenshire streets on a tri-annual basis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Important projects coming to Glenshire in the next two years!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858000" cy="91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2016 Slurry Seal Program</a:t>
            </a:r>
            <a:endParaRPr lang="en-U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96200" cy="497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9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2864"/>
          </a:xfrm>
        </p:spPr>
        <p:txBody>
          <a:bodyPr>
            <a:normAutofit/>
          </a:bodyPr>
          <a:lstStyle/>
          <a:p>
            <a:r>
              <a:rPr lang="en-US" dirty="0" smtClean="0"/>
              <a:t>2016 Paving and Drainage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0212"/>
            <a:ext cx="7696200" cy="497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" y="771144"/>
            <a:ext cx="800792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4016" y="1371600"/>
            <a:ext cx="1676400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Glenshire Drive from Wiltshire Lane to Town Limit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48928"/>
            <a:ext cx="1905000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Dorchester Drive from Waterloo Circle to Glenshire Drive</a:t>
            </a:r>
          </a:p>
        </p:txBody>
      </p:sp>
    </p:spTree>
    <p:extLst>
      <p:ext uri="{BB962C8B-B14F-4D97-AF65-F5344CB8AC3E}">
        <p14:creationId xmlns:p14="http://schemas.microsoft.com/office/powerpoint/2010/main" val="8201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Truckee River Legacy Trail</a:t>
            </a:r>
            <a:br>
              <a:rPr lang="en-US" dirty="0" smtClean="0"/>
            </a:br>
            <a:r>
              <a:rPr lang="en-US" dirty="0" smtClean="0"/>
              <a:t>Glenshire Trailhead (2016)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33 space trailhead parking facility</a:t>
            </a:r>
          </a:p>
          <a:p>
            <a:r>
              <a:rPr lang="en-US" dirty="0" smtClean="0"/>
              <a:t>Provide amenities such as:</a:t>
            </a:r>
          </a:p>
          <a:p>
            <a:pPr lvl="1"/>
            <a:r>
              <a:rPr lang="en-US" dirty="0" smtClean="0"/>
              <a:t>Trail Access</a:t>
            </a:r>
          </a:p>
          <a:p>
            <a:pPr lvl="1"/>
            <a:r>
              <a:rPr lang="en-US" dirty="0" smtClean="0"/>
              <a:t>Picnic Tables</a:t>
            </a:r>
          </a:p>
          <a:p>
            <a:pPr lvl="1"/>
            <a:r>
              <a:rPr lang="en-US" dirty="0" smtClean="0"/>
              <a:t>Trash/Recycling Enclosure</a:t>
            </a:r>
          </a:p>
          <a:p>
            <a:pPr lvl="1"/>
            <a:r>
              <a:rPr lang="en-US" dirty="0" smtClean="0"/>
              <a:t>Pet Waste Bag Dispenser</a:t>
            </a:r>
          </a:p>
          <a:p>
            <a:pPr lvl="1"/>
            <a:r>
              <a:rPr lang="en-US" dirty="0" smtClean="0"/>
              <a:t>Interpretive Exhibit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mathot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861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2017 Glenshire Drive/Dorchester Drive Widening Project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77317" cy="3508977"/>
          </a:xfrm>
        </p:spPr>
        <p:txBody>
          <a:bodyPr/>
          <a:lstStyle/>
          <a:p>
            <a:r>
              <a:rPr lang="en-US" dirty="0" smtClean="0"/>
              <a:t>Widen Glenshire Drive from Berkshire Circle to Wiltshire Lane</a:t>
            </a:r>
          </a:p>
          <a:p>
            <a:r>
              <a:rPr lang="en-US" dirty="0" smtClean="0"/>
              <a:t>Widen Dorchester Drive from Glenshire Drive to Waterloo Circle</a:t>
            </a:r>
          </a:p>
          <a:p>
            <a:endParaRPr lang="en-US" dirty="0"/>
          </a:p>
          <a:p>
            <a:r>
              <a:rPr lang="en-US" dirty="0" smtClean="0"/>
              <a:t>Both roads will be widened, reconstructed, and repaved to provide Class 2 bike lanes through Glenshire</a:t>
            </a:r>
          </a:p>
        </p:txBody>
      </p:sp>
    </p:spTree>
    <p:extLst>
      <p:ext uri="{BB962C8B-B14F-4D97-AF65-F5344CB8AC3E}">
        <p14:creationId xmlns:p14="http://schemas.microsoft.com/office/powerpoint/2010/main" val="1571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216</TotalTime>
  <Words>176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TOWN OF TRUCKEE</vt:lpstr>
      <vt:lpstr>Town Projects in Glenshire </vt:lpstr>
      <vt:lpstr>2016 Slurry Seal Program</vt:lpstr>
      <vt:lpstr>2016 Paving and Drainage</vt:lpstr>
      <vt:lpstr>PowerPoint Presentation</vt:lpstr>
      <vt:lpstr>Truckee River Legacy Trail Glenshire Trailhead (2016)</vt:lpstr>
      <vt:lpstr>PowerPoint Presentation</vt:lpstr>
      <vt:lpstr>PowerPoint Presentation</vt:lpstr>
      <vt:lpstr>2017 Glenshire Drive/Dorchester Drive Widening Project</vt:lpstr>
      <vt:lpstr>2017 Glenshire Drive/Dorchester Drive Widening Project</vt:lpstr>
      <vt:lpstr>PowerPoint Presentation</vt:lpstr>
      <vt:lpstr>PowerPoint Presentation</vt:lpstr>
      <vt:lpstr>Questions about Town projects?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TRUCKEE</dc:title>
  <dc:creator>Scott Mathot</dc:creator>
  <cp:lastModifiedBy>GDRA</cp:lastModifiedBy>
  <cp:revision>26</cp:revision>
  <dcterms:created xsi:type="dcterms:W3CDTF">2016-04-13T20:48:49Z</dcterms:created>
  <dcterms:modified xsi:type="dcterms:W3CDTF">2016-04-14T18:43:36Z</dcterms:modified>
</cp:coreProperties>
</file>